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6" r:id="rId8"/>
    <p:sldId id="1147" r:id="rId9"/>
    <p:sldId id="1148" r:id="rId10"/>
    <p:sldId id="1149"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5</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do to make our society better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请自拟一句话作答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tabLst>
                <a:tab pos="4222115" algn="l"/>
                <a:tab pos="6862445" algn="l"/>
                <a:tab pos="7377430" algn="l"/>
                <a:tab pos="961771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18674" y="886215"/>
            <a:ext cx="3733391" cy="454608"/>
          </a:xfrm>
          <a:prstGeom prst="rect">
            <a:avLst/>
          </a:prstGeom>
        </p:spPr>
      </p:pic>
      <p:sp>
        <p:nvSpPr>
          <p:cNvPr id="4" name="内容占位符 9"/>
          <p:cNvSpPr txBox="1">
            <a:spLocks/>
          </p:cNvSpPr>
          <p:nvPr/>
        </p:nvSpPr>
        <p:spPr bwMode="auto">
          <a:xfrm>
            <a:off x="360854" y="178832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can do some housework for the elderly./I can help some younger students with their lessons.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答案不唯一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17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576248"/>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本文主要介绍了几位年轻人通过志愿者项目为社会做出贡献的事迹。</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203826"/>
            <a:ext cx="11485848" cy="1289070"/>
          </a:xfrm>
          <a:prstGeom prst="rect">
            <a:avLst/>
          </a:prstGeom>
        </p:spPr>
      </p:pic>
      <p:pic>
        <p:nvPicPr>
          <p:cNvPr id="4" name="语篇导航-DA.eps" descr="id:2147486413;FounderCES"/>
          <p:cNvPicPr/>
          <p:nvPr/>
        </p:nvPicPr>
        <p:blipFill>
          <a:blip r:embed="rId3"/>
          <a:stretch>
            <a:fillRect/>
          </a:stretch>
        </p:blipFill>
        <p:spPr>
          <a:xfrm>
            <a:off x="513928" y="2672108"/>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4524315"/>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volunteer in the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Xingxinxiangyin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basketball with a boy with autism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自闭症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Wan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Shiyu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20-year-old social work major at Wuhan University of Technology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Hubei province, voluntary work goes beyond her studies—it represents the duty by young people to social development through selfless devotion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voluntary project, named “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Xingxinxiangyin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 and Heart Intertwined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provides rehabilitation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康复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services for children with autism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project focuses on lifelong and all-around recovery, with activities for the specific needs of children with autism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044940" y="836712"/>
            <a:ext cx="4086268" cy="570875"/>
          </a:xfrm>
          <a:prstGeom prst="rect">
            <a:avLst/>
          </a:prstGeom>
        </p:spPr>
      </p:pic>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lvl="0"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Yufeng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22-year-old graduate of the School of English for International Business at Guangdong University of Foreign Studies, won a gold prize in the competition for his project, “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Yaolan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Cradle for Yao ethnic group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focuses on poverty alleviation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扶贫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rural revitalization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农村振兴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Ruyuan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Yao autonomous county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自治县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,Guangdong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 organizes students from various majors to connect Yao embroidery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market needs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project has improved the income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villagers and brought new life to Yao embroidery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to Zhu, the yearly sales of the Yao embroidery have increased from around 5 million to over 14 million with the help of the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Yaolan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has also improved a deeper relationship and friendship between the Han and Yao ethnic groups as we worked together to make the lives of villagers in the county better,” Zhu said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Public Service Venture sector of the competition, Dong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Zexin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24-year-old student majoring in Information and Communicating Engineering at Beijing University of Posts and Telecommunications won a silver prize for leading his team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Xingyaoxiangcun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Sparked Country through Youth Power and Technology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main goal of the project is to connect college students with voluntary activities in rural areas around Beijing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reminds me of the charm of volunteer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Whether its young people, those in their middle age, or even the elderly, everyone can find a role in making our society better,” he said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voluntary work represent according to Wan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Shiyu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2768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represents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duty</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by</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young</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people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to</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social</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development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through</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selfless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devotion.</a:t>
            </a:r>
            <a:endParaRPr lang="zh-CN" altLang="en-US" dirty="0"/>
          </a:p>
        </p:txBody>
      </p:sp>
      <p:sp>
        <p:nvSpPr>
          <p:cNvPr id="4" name="内容占位符 2"/>
          <p:cNvSpPr txBox="1">
            <a:spLocks/>
          </p:cNvSpPr>
          <p:nvPr/>
        </p:nvSpPr>
        <p:spPr bwMode="auto">
          <a:xfrm>
            <a:off x="360854" y="18167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represents the duty by young people to social development through selfless devotion.”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志愿者工作代表着年轻人通过无私奉献来促进社会发展的责任。故可知答案。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the names of the projects mentioned in this article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360854" y="123002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i="1" smtClean="0">
                <a:solidFill>
                  <a:srgbClr val="FF0000"/>
                </a:solidFill>
                <a:latin typeface="Times New Roman" panose="02020603050405020304" pitchFamily="18" charset="0"/>
                <a:ea typeface="宋体" panose="02010600030101010101" pitchFamily="2" charset="-122"/>
              </a:rPr>
              <a:t>Xingxinxiangyin</a:t>
            </a:r>
            <a:r>
              <a:rPr lang="en-US" altLang="zh-CN" b="1" smtClean="0">
                <a:solidFill>
                  <a:srgbClr val="FF0000"/>
                </a:solidFill>
                <a:latin typeface="Times New Roman" panose="02020603050405020304" pitchFamily="18" charset="0"/>
                <a:ea typeface="宋体" panose="02010600030101010101" pitchFamily="2" charset="-122"/>
              </a:rPr>
              <a:t>, </a:t>
            </a:r>
            <a:r>
              <a:rPr lang="en-US" altLang="zh-CN" b="1" i="1" smtClean="0">
                <a:solidFill>
                  <a:srgbClr val="FF0000"/>
                </a:solidFill>
                <a:latin typeface="Times New Roman" panose="02020603050405020304" pitchFamily="18" charset="0"/>
                <a:ea typeface="宋体" panose="02010600030101010101" pitchFamily="2" charset="-122"/>
              </a:rPr>
              <a:t>Yaolan</a:t>
            </a:r>
            <a:r>
              <a:rPr lang="en-US" altLang="zh-CN" b="1" smtClean="0">
                <a:solidFill>
                  <a:srgbClr val="FF0000"/>
                </a:solidFill>
                <a:latin typeface="Times New Roman" panose="02020603050405020304" pitchFamily="18" charset="0"/>
                <a:ea typeface="宋体" panose="02010600030101010101" pitchFamily="2" charset="-122"/>
              </a:rPr>
              <a:t> and </a:t>
            </a:r>
            <a:r>
              <a:rPr lang="en-US" altLang="zh-CN" b="1" i="1" smtClean="0">
                <a:solidFill>
                  <a:srgbClr val="FF0000"/>
                </a:solidFill>
                <a:latin typeface="Times New Roman" panose="02020603050405020304" pitchFamily="18" charset="0"/>
                <a:ea typeface="宋体" panose="02010600030101010101" pitchFamily="2" charset="-122"/>
              </a:rPr>
              <a:t>Xingyaoxiangcun</a:t>
            </a:r>
            <a:r>
              <a:rPr lang="en-US" altLang="zh-CN" b="1" smtClean="0">
                <a:solidFill>
                  <a:srgbClr val="FF0000"/>
                </a:solidFill>
                <a:latin typeface="Times New Roman" panose="02020603050405020304" pitchFamily="18" charset="0"/>
                <a:ea typeface="宋体" panose="02010600030101010101" pitchFamily="2" charset="-122"/>
              </a:rPr>
              <a:t>.</a:t>
            </a:r>
            <a:endParaRPr lang="zh-CN" altLang="en-US" dirty="0"/>
          </a:p>
        </p:txBody>
      </p:sp>
      <p:sp>
        <p:nvSpPr>
          <p:cNvPr id="5" name="内容占位符 4"/>
          <p:cNvSpPr txBox="1">
            <a:spLocks/>
          </p:cNvSpPr>
          <p:nvPr/>
        </p:nvSpPr>
        <p:spPr bwMode="auto">
          <a:xfrm>
            <a:off x="360854" y="1844824"/>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“Wan’s voluntary project, named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Xingxinxiangyin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 and Heart Intertwined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’”“Zhu Yufeng... won a gold prize in the competition for his project,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Yaolan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Cradle for Yao ethnic group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“Dong Zexin...won a silver prize for leading his team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Xingyaoxiangcun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Sparked Country through Youth Power and Technology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这些项目的名字分别叫做</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Xingxinxiangyin</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Yaolan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Xingyaoxiangcun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won a gold prize in the competition for his project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12337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Zhu Yufeng.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4" name="内容占位符 6"/>
          <p:cNvSpPr txBox="1">
            <a:spLocks/>
          </p:cNvSpPr>
          <p:nvPr/>
        </p:nvSpPr>
        <p:spPr bwMode="auto">
          <a:xfrm>
            <a:off x="360854" y="18448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“Zhu Yufeng... won a gold prize in the competition for his project,”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此处是指朱玉峰获得了金牌。故可知答案。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main goal of the project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Xingyaoxiangcun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a:spLocks/>
          </p:cNvSpPr>
          <p:nvPr/>
        </p:nvSpPr>
        <p:spPr bwMode="auto">
          <a:xfrm>
            <a:off x="360854" y="122934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To connect college students with voluntary activities in rural areas around Beijing.</a:t>
            </a:r>
            <a:endParaRPr lang="zh-CN" altLang="en-US" dirty="0"/>
          </a:p>
        </p:txBody>
      </p:sp>
      <p:sp>
        <p:nvSpPr>
          <p:cNvPr id="4" name="内容占位符 8"/>
          <p:cNvSpPr txBox="1">
            <a:spLocks/>
          </p:cNvSpPr>
          <p:nvPr/>
        </p:nvSpPr>
        <p:spPr bwMode="auto">
          <a:xfrm>
            <a:off x="360854" y="18448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main goal of the project is to connect college students with voluntary activities in rural areas around Beijing.”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兴耀相村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项目的主要目标是为了把北京周边农村地区的志愿者活动与大学生联系起来。故可知答案。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776</Words>
  <Application>Microsoft Office PowerPoint</Application>
  <PresentationFormat>自定义</PresentationFormat>
  <Paragraphs>28</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2025-09-17T14:07:28Z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